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7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mercredi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28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novembre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1239" y="2895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direct object pronouns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19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100</cp:revision>
  <dcterms:created xsi:type="dcterms:W3CDTF">2011-09-14T23:22:57Z</dcterms:created>
  <dcterms:modified xsi:type="dcterms:W3CDTF">2012-11-28T12:26:16Z</dcterms:modified>
</cp:coreProperties>
</file>